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82BEC1-A921-E82B-A8A5-F6B5900D0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D78093-22A9-991E-641F-F3E794677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5CC50F-C10D-324C-02BB-E131415B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891BE1-401D-5CB8-7123-6FE66219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630383-7796-49BF-1CA5-72C6381E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141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43975-C67A-A2F6-2F47-F5308827A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5671CF-70A3-A545-6851-19F5203E6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B27052-DE67-DE91-5262-34963F37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5D212E-BD2C-8DA0-9872-2E8763FA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1025D8-97A8-447E-4BF1-B4EB548FB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62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B8987B-3372-C277-E000-B5EDB214C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C37FCA-FFD8-0E2C-BE1A-D9D28BCF7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48AFC7-A7AE-A3D8-7DDC-F67D46F2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350020-896D-E065-8AF8-BCB5B93C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588A78-1ECD-EB0A-D0A5-40EA0F6F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8A56B-2C77-CAAF-BA3E-2B16E5DF5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1703ED-4C6B-DF11-F126-CECE5872A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123852-6659-9891-FD8D-500FF2472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A7F06-D25A-36ED-279F-C71452ED1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78677B-1E18-4EF9-4A1D-BCB27CC4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08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B7E94-F64F-494E-B3C7-D5B10A23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B8034-14D4-2CF0-7D32-6CD5881E1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F9E0E5-ED97-659C-D530-9F10798E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9618A4-052B-D3A0-D617-9434DC5C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F04782-9934-743B-3706-478F4027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6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9EBC6-42F5-3C3F-54A5-1F0ADE63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25EE4E-9D75-A49E-BBF2-D99F7EC61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003602-3AF0-2C2F-D0FC-0D04A2841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73EA25-9A64-98F7-D13D-D03945DF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9D97D7-7982-9C82-7A64-BD9AE0C2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1406A7-4A35-74D4-9306-67BC0FDA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11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0061D-09D4-3EFC-2F30-68DC032E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9148A2-7276-36BF-FEA4-8B64D6EB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87D0F7-5730-D276-C02C-B49293BD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2A9A57-8BD5-886F-AF53-EB33ACC53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6696E3-384C-E683-3946-78C5FCECF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11CEB5-0241-FA9C-7C4C-26880E01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E6267B-0E50-093E-EBC5-40473830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C74B8C-4844-71B0-9674-0631735D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65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8E27B-F875-338F-C0E0-0F20D4CF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B5E197-B800-3075-50F7-5B5F1171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CF39AA-5D6A-0D82-8FE3-61B3BB08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05624E5-31A4-9A7C-008C-DC568CB1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10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B5C2DC-85F8-0F5D-291A-C6EC20752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35DE15-274A-3FA8-D03B-C214D732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A47E60-A888-A777-1B5B-C708DDE6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9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AC8F9-9050-325F-9488-87ECDFE0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4D1DAE-2EC5-22CC-A213-4DCABE52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F3E380-E0D6-B603-E515-557E9A85A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7DE8F9-08DF-D0C3-8A00-930EF166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B526F2-4E1A-36AC-234C-B5F6662F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8070D4-8490-DEE8-D246-A92FD278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D95E3-F5D9-CA38-C98D-FB579F3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60C0EB0-898D-1145-820F-06F30E2FC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DA43E4-C3C9-A6B2-7415-E1F64653F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62534B-CA64-D9A0-6D07-6087D6D7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075222-78C9-A7E9-9861-4FC8C814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B3E8B9-6C18-5762-7FF2-8A6C79A5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7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34D076-23A1-D69B-0213-44FB08F27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7EC289-600E-D080-32A5-E29674FA9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048B31-C29C-99E9-AE5E-C8439C3B7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4E24-8482-4305-949C-06E44401122A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F8CC6F-6ADB-2E8F-20E9-D281D033F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1438B8-34D6-3AF5-EEA1-7A2981F97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28149-58D8-4C78-B364-729781EDFF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51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505F4AA-85EC-36FC-867A-2B6C50F2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707454"/>
              </p:ext>
            </p:extLst>
          </p:nvPr>
        </p:nvGraphicFramePr>
        <p:xfrm>
          <a:off x="758093" y="83907"/>
          <a:ext cx="9605107" cy="6073908"/>
        </p:xfrm>
        <a:graphic>
          <a:graphicData uri="http://schemas.openxmlformats.org/drawingml/2006/table">
            <a:tbl>
              <a:tblPr/>
              <a:tblGrid>
                <a:gridCol w="352533">
                  <a:extLst>
                    <a:ext uri="{9D8B030D-6E8A-4147-A177-3AD203B41FA5}">
                      <a16:colId xmlns:a16="http://schemas.microsoft.com/office/drawing/2014/main" val="1925433255"/>
                    </a:ext>
                  </a:extLst>
                </a:gridCol>
                <a:gridCol w="423041">
                  <a:extLst>
                    <a:ext uri="{9D8B030D-6E8A-4147-A177-3AD203B41FA5}">
                      <a16:colId xmlns:a16="http://schemas.microsoft.com/office/drawing/2014/main" val="1522547645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4287708211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902769653"/>
                    </a:ext>
                  </a:extLst>
                </a:gridCol>
                <a:gridCol w="578155">
                  <a:extLst>
                    <a:ext uri="{9D8B030D-6E8A-4147-A177-3AD203B41FA5}">
                      <a16:colId xmlns:a16="http://schemas.microsoft.com/office/drawing/2014/main" val="2845141002"/>
                    </a:ext>
                  </a:extLst>
                </a:gridCol>
                <a:gridCol w="352533">
                  <a:extLst>
                    <a:ext uri="{9D8B030D-6E8A-4147-A177-3AD203B41FA5}">
                      <a16:colId xmlns:a16="http://schemas.microsoft.com/office/drawing/2014/main" val="190866428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1427008834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1676484687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031809763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3132523175"/>
                    </a:ext>
                  </a:extLst>
                </a:gridCol>
                <a:gridCol w="352533">
                  <a:extLst>
                    <a:ext uri="{9D8B030D-6E8A-4147-A177-3AD203B41FA5}">
                      <a16:colId xmlns:a16="http://schemas.microsoft.com/office/drawing/2014/main" val="1293472708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1576449659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419100742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2397026971"/>
                    </a:ext>
                  </a:extLst>
                </a:gridCol>
                <a:gridCol w="693043">
                  <a:extLst>
                    <a:ext uri="{9D8B030D-6E8A-4147-A177-3AD203B41FA5}">
                      <a16:colId xmlns:a16="http://schemas.microsoft.com/office/drawing/2014/main" val="2441851331"/>
                    </a:ext>
                  </a:extLst>
                </a:gridCol>
              </a:tblGrid>
              <a:tr h="21910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31528"/>
                  </a:ext>
                </a:extLst>
              </a:tr>
              <a:tr h="2303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POULE N° 1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2123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427175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Exempt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024866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CHUCHLA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LAGACHE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LEGER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4130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LEGGIERI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CHAILLOU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423161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640959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gagnants A et C = gagnant AB est exempt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293606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gagnants A et D ou B et C = Gagnant CD est exempt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870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977195"/>
                  </a:ext>
                </a:extLst>
              </a:tr>
              <a:tr h="159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Exempt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16862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14519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38901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405255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94946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: 5ème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38420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: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33071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50144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974499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541033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4ème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 : 1er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13444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: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96485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859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145103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 : 2ème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015871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: 3ème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une seule poule : FINALE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86101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9405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79273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B6E2B9D-1390-BF13-859F-A614868809C1}"/>
              </a:ext>
            </a:extLst>
          </p:cNvPr>
          <p:cNvCxnSpPr>
            <a:cxnSpLocks/>
          </p:cNvCxnSpPr>
          <p:nvPr/>
        </p:nvCxnSpPr>
        <p:spPr>
          <a:xfrm>
            <a:off x="2229758" y="1370149"/>
            <a:ext cx="0" cy="21481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5D555CFD-FDF7-A598-40C9-D91059C6CAA7}"/>
              </a:ext>
            </a:extLst>
          </p:cNvPr>
          <p:cNvCxnSpPr>
            <a:cxnSpLocks/>
          </p:cNvCxnSpPr>
          <p:nvPr/>
        </p:nvCxnSpPr>
        <p:spPr>
          <a:xfrm flipH="1">
            <a:off x="2229758" y="1784350"/>
            <a:ext cx="9980" cy="7048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20D4D08-60C8-D09F-B186-B1D1BE528DC3}"/>
              </a:ext>
            </a:extLst>
          </p:cNvPr>
          <p:cNvCxnSpPr>
            <a:cxnSpLocks/>
          </p:cNvCxnSpPr>
          <p:nvPr/>
        </p:nvCxnSpPr>
        <p:spPr>
          <a:xfrm flipH="1">
            <a:off x="4743450" y="1670050"/>
            <a:ext cx="40413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DDAF1151-DF82-FDE1-F494-C4EB14EED766}"/>
              </a:ext>
            </a:extLst>
          </p:cNvPr>
          <p:cNvCxnSpPr/>
          <p:nvPr/>
        </p:nvCxnSpPr>
        <p:spPr>
          <a:xfrm>
            <a:off x="5886450" y="1367246"/>
            <a:ext cx="0" cy="2177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5D631CC1-3610-4D01-83E4-9CA6475D41A1}"/>
              </a:ext>
            </a:extLst>
          </p:cNvPr>
          <p:cNvCxnSpPr>
            <a:cxnSpLocks/>
          </p:cNvCxnSpPr>
          <p:nvPr/>
        </p:nvCxnSpPr>
        <p:spPr>
          <a:xfrm>
            <a:off x="5886450" y="2044700"/>
            <a:ext cx="0" cy="466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9565029-D57F-0E5A-277C-065FC8C99ADC}"/>
              </a:ext>
            </a:extLst>
          </p:cNvPr>
          <p:cNvCxnSpPr/>
          <p:nvPr/>
        </p:nvCxnSpPr>
        <p:spPr>
          <a:xfrm>
            <a:off x="8737600" y="1149350"/>
            <a:ext cx="0" cy="4356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CF0D3A4D-40FA-5E45-C97D-EF954DA8A914}"/>
              </a:ext>
            </a:extLst>
          </p:cNvPr>
          <p:cNvCxnSpPr>
            <a:cxnSpLocks/>
          </p:cNvCxnSpPr>
          <p:nvPr/>
        </p:nvCxnSpPr>
        <p:spPr>
          <a:xfrm>
            <a:off x="8737600" y="2044700"/>
            <a:ext cx="0" cy="466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6B1A3CE-CFEC-3D0D-84FB-4B57600E7772}"/>
              </a:ext>
            </a:extLst>
          </p:cNvPr>
          <p:cNvCxnSpPr>
            <a:cxnSpLocks/>
          </p:cNvCxnSpPr>
          <p:nvPr/>
        </p:nvCxnSpPr>
        <p:spPr>
          <a:xfrm>
            <a:off x="2482850" y="1367155"/>
            <a:ext cx="0" cy="1089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18B51DB-241E-C4CA-349C-0756C9956F6E}"/>
              </a:ext>
            </a:extLst>
          </p:cNvPr>
          <p:cNvCxnSpPr>
            <a:cxnSpLocks/>
          </p:cNvCxnSpPr>
          <p:nvPr/>
        </p:nvCxnSpPr>
        <p:spPr>
          <a:xfrm>
            <a:off x="2482850" y="1476103"/>
            <a:ext cx="3403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6BAB8449-65FD-E6B5-096E-6C5111298310}"/>
              </a:ext>
            </a:extLst>
          </p:cNvPr>
          <p:cNvCxnSpPr/>
          <p:nvPr/>
        </p:nvCxnSpPr>
        <p:spPr>
          <a:xfrm flipH="1">
            <a:off x="3441700" y="167005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E40944B9-7F75-FDA8-A5FC-551DD3C361FA}"/>
              </a:ext>
            </a:extLst>
          </p:cNvPr>
          <p:cNvCxnSpPr/>
          <p:nvPr/>
        </p:nvCxnSpPr>
        <p:spPr>
          <a:xfrm flipH="1">
            <a:off x="2324100" y="1670050"/>
            <a:ext cx="1117600" cy="819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74176A68-BCDF-E980-25DE-14F222925EF4}"/>
              </a:ext>
            </a:extLst>
          </p:cNvPr>
          <p:cNvCxnSpPr/>
          <p:nvPr/>
        </p:nvCxnSpPr>
        <p:spPr>
          <a:xfrm>
            <a:off x="5147584" y="1367155"/>
            <a:ext cx="0" cy="3028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A7C4DE0C-80AB-A892-99E2-DD7075F6572A}"/>
              </a:ext>
            </a:extLst>
          </p:cNvPr>
          <p:cNvCxnSpPr/>
          <p:nvPr/>
        </p:nvCxnSpPr>
        <p:spPr>
          <a:xfrm>
            <a:off x="2229758" y="2952750"/>
            <a:ext cx="0" cy="203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23BC1F98-2B22-2945-8262-A77C77553D3D}"/>
              </a:ext>
            </a:extLst>
          </p:cNvPr>
          <p:cNvCxnSpPr/>
          <p:nvPr/>
        </p:nvCxnSpPr>
        <p:spPr>
          <a:xfrm>
            <a:off x="2229758" y="3384550"/>
            <a:ext cx="0" cy="412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011CBAFB-A574-9C39-CE47-4C1A38EFB15A}"/>
              </a:ext>
            </a:extLst>
          </p:cNvPr>
          <p:cNvCxnSpPr/>
          <p:nvPr/>
        </p:nvCxnSpPr>
        <p:spPr>
          <a:xfrm flipH="1">
            <a:off x="6210300" y="2730500"/>
            <a:ext cx="1168400" cy="3238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BF9EF276-9403-E04C-FE2A-F5CFE47AFA38}"/>
              </a:ext>
            </a:extLst>
          </p:cNvPr>
          <p:cNvCxnSpPr/>
          <p:nvPr/>
        </p:nvCxnSpPr>
        <p:spPr>
          <a:xfrm flipH="1">
            <a:off x="2324100" y="3054350"/>
            <a:ext cx="2419350" cy="698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13D9494C-9959-D217-3230-2FD021136CB6}"/>
              </a:ext>
            </a:extLst>
          </p:cNvPr>
          <p:cNvCxnSpPr/>
          <p:nvPr/>
        </p:nvCxnSpPr>
        <p:spPr>
          <a:xfrm flipH="1">
            <a:off x="7029450" y="2952750"/>
            <a:ext cx="1708150" cy="539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42EDA8AA-99CC-81B6-CE71-744F79DA1339}"/>
              </a:ext>
            </a:extLst>
          </p:cNvPr>
          <p:cNvCxnSpPr/>
          <p:nvPr/>
        </p:nvCxnSpPr>
        <p:spPr>
          <a:xfrm>
            <a:off x="6604000" y="3590925"/>
            <a:ext cx="0" cy="206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EC4F2393-B878-154A-6ACA-5BD3375EDD22}"/>
              </a:ext>
            </a:extLst>
          </p:cNvPr>
          <p:cNvCxnSpPr/>
          <p:nvPr/>
        </p:nvCxnSpPr>
        <p:spPr>
          <a:xfrm>
            <a:off x="6604000" y="4229100"/>
            <a:ext cx="0" cy="279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40C27A63-7BFB-D7EF-2DF6-CE19DA2791FD}"/>
              </a:ext>
            </a:extLst>
          </p:cNvPr>
          <p:cNvCxnSpPr/>
          <p:nvPr/>
        </p:nvCxnSpPr>
        <p:spPr>
          <a:xfrm>
            <a:off x="6604000" y="4508500"/>
            <a:ext cx="16192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2EA3CC20-A12F-F063-5D26-5BA4661CACF4}"/>
              </a:ext>
            </a:extLst>
          </p:cNvPr>
          <p:cNvCxnSpPr/>
          <p:nvPr/>
        </p:nvCxnSpPr>
        <p:spPr>
          <a:xfrm>
            <a:off x="92075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3CEF3BE7-4827-A7A1-8F49-D14202C0F594}"/>
              </a:ext>
            </a:extLst>
          </p:cNvPr>
          <p:cNvCxnSpPr/>
          <p:nvPr/>
        </p:nvCxnSpPr>
        <p:spPr>
          <a:xfrm>
            <a:off x="2171700" y="4229100"/>
            <a:ext cx="0" cy="1841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4F404B72-40E1-CC49-EE14-91661CC9162A}"/>
              </a:ext>
            </a:extLst>
          </p:cNvPr>
          <p:cNvCxnSpPr/>
          <p:nvPr/>
        </p:nvCxnSpPr>
        <p:spPr>
          <a:xfrm>
            <a:off x="21717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9595BF28-0A8F-F521-9998-D83F8080E428}"/>
              </a:ext>
            </a:extLst>
          </p:cNvPr>
          <p:cNvCxnSpPr/>
          <p:nvPr/>
        </p:nvCxnSpPr>
        <p:spPr>
          <a:xfrm>
            <a:off x="3327400" y="4229100"/>
            <a:ext cx="0" cy="3238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D6F4DDDC-ACDE-38C1-A091-D99B270D1936}"/>
              </a:ext>
            </a:extLst>
          </p:cNvPr>
          <p:cNvCxnSpPr/>
          <p:nvPr/>
        </p:nvCxnSpPr>
        <p:spPr>
          <a:xfrm>
            <a:off x="3327400" y="4552950"/>
            <a:ext cx="5715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DD6D48B4-E530-4351-41D0-129C1254B4C3}"/>
              </a:ext>
            </a:extLst>
          </p:cNvPr>
          <p:cNvCxnSpPr/>
          <p:nvPr/>
        </p:nvCxnSpPr>
        <p:spPr>
          <a:xfrm>
            <a:off x="43688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43655D78-FB0A-376E-F10C-6611A18E615A}"/>
              </a:ext>
            </a:extLst>
          </p:cNvPr>
          <p:cNvCxnSpPr/>
          <p:nvPr/>
        </p:nvCxnSpPr>
        <p:spPr>
          <a:xfrm>
            <a:off x="5765800" y="4229100"/>
            <a:ext cx="0" cy="1841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FBFA8584-7A12-52B3-5928-F73D774875EE}"/>
              </a:ext>
            </a:extLst>
          </p:cNvPr>
          <p:cNvCxnSpPr/>
          <p:nvPr/>
        </p:nvCxnSpPr>
        <p:spPr>
          <a:xfrm>
            <a:off x="57658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81C06408-4C42-906D-8F05-5255FB4FACA3}"/>
              </a:ext>
            </a:extLst>
          </p:cNvPr>
          <p:cNvCxnSpPr>
            <a:cxnSpLocks/>
          </p:cNvCxnSpPr>
          <p:nvPr/>
        </p:nvCxnSpPr>
        <p:spPr>
          <a:xfrm>
            <a:off x="4368800" y="27305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E1AC9359-3936-FF8C-6C40-3AD8FAAA91C4}"/>
              </a:ext>
            </a:extLst>
          </p:cNvPr>
          <p:cNvCxnSpPr/>
          <p:nvPr/>
        </p:nvCxnSpPr>
        <p:spPr>
          <a:xfrm>
            <a:off x="3327400" y="2952750"/>
            <a:ext cx="0" cy="7413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B77C08D4-8A24-0031-F64A-A411DBC418D4}"/>
              </a:ext>
            </a:extLst>
          </p:cNvPr>
          <p:cNvCxnSpPr/>
          <p:nvPr/>
        </p:nvCxnSpPr>
        <p:spPr>
          <a:xfrm>
            <a:off x="3327400" y="3694112"/>
            <a:ext cx="44735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F2E5828E-7E51-6D01-21CA-CB3ACD0C7175}"/>
              </a:ext>
            </a:extLst>
          </p:cNvPr>
          <p:cNvCxnSpPr/>
          <p:nvPr/>
        </p:nvCxnSpPr>
        <p:spPr>
          <a:xfrm flipV="1">
            <a:off x="7800975" y="3492500"/>
            <a:ext cx="422275" cy="2016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690A1AE3-06C5-0326-A9DF-9506FE85FCBD}"/>
              </a:ext>
            </a:extLst>
          </p:cNvPr>
          <p:cNvCxnSpPr/>
          <p:nvPr/>
        </p:nvCxnSpPr>
        <p:spPr>
          <a:xfrm>
            <a:off x="5029200" y="5381897"/>
            <a:ext cx="0" cy="105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EEB8BD30-9C00-4142-6C89-29EB61FDCE47}"/>
              </a:ext>
            </a:extLst>
          </p:cNvPr>
          <p:cNvCxnSpPr/>
          <p:nvPr/>
        </p:nvCxnSpPr>
        <p:spPr>
          <a:xfrm flipH="1">
            <a:off x="2984499" y="5076825"/>
            <a:ext cx="914401" cy="3580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>
            <a:extLst>
              <a:ext uri="{FF2B5EF4-FFF2-40B4-BE49-F238E27FC236}">
                <a16:creationId xmlns:a16="http://schemas.microsoft.com/office/drawing/2014/main" id="{9F7C229B-3FDE-CA25-0C73-A1C65412F61A}"/>
              </a:ext>
            </a:extLst>
          </p:cNvPr>
          <p:cNvCxnSpPr/>
          <p:nvPr/>
        </p:nvCxnSpPr>
        <p:spPr>
          <a:xfrm>
            <a:off x="2057400" y="5487851"/>
            <a:ext cx="0" cy="474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46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505F4AA-85EC-36FC-867A-2B6C50F2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072836"/>
              </p:ext>
            </p:extLst>
          </p:nvPr>
        </p:nvGraphicFramePr>
        <p:xfrm>
          <a:off x="758093" y="83907"/>
          <a:ext cx="9605107" cy="6073908"/>
        </p:xfrm>
        <a:graphic>
          <a:graphicData uri="http://schemas.openxmlformats.org/drawingml/2006/table">
            <a:tbl>
              <a:tblPr/>
              <a:tblGrid>
                <a:gridCol w="352533">
                  <a:extLst>
                    <a:ext uri="{9D8B030D-6E8A-4147-A177-3AD203B41FA5}">
                      <a16:colId xmlns:a16="http://schemas.microsoft.com/office/drawing/2014/main" val="1925433255"/>
                    </a:ext>
                  </a:extLst>
                </a:gridCol>
                <a:gridCol w="423041">
                  <a:extLst>
                    <a:ext uri="{9D8B030D-6E8A-4147-A177-3AD203B41FA5}">
                      <a16:colId xmlns:a16="http://schemas.microsoft.com/office/drawing/2014/main" val="1522547645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4287708211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902769653"/>
                    </a:ext>
                  </a:extLst>
                </a:gridCol>
                <a:gridCol w="578155">
                  <a:extLst>
                    <a:ext uri="{9D8B030D-6E8A-4147-A177-3AD203B41FA5}">
                      <a16:colId xmlns:a16="http://schemas.microsoft.com/office/drawing/2014/main" val="2845141002"/>
                    </a:ext>
                  </a:extLst>
                </a:gridCol>
                <a:gridCol w="352533">
                  <a:extLst>
                    <a:ext uri="{9D8B030D-6E8A-4147-A177-3AD203B41FA5}">
                      <a16:colId xmlns:a16="http://schemas.microsoft.com/office/drawing/2014/main" val="190866428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1427008834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1676484687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031809763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3132523175"/>
                    </a:ext>
                  </a:extLst>
                </a:gridCol>
                <a:gridCol w="352533">
                  <a:extLst>
                    <a:ext uri="{9D8B030D-6E8A-4147-A177-3AD203B41FA5}">
                      <a16:colId xmlns:a16="http://schemas.microsoft.com/office/drawing/2014/main" val="1293472708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1576449659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3419100742"/>
                    </a:ext>
                  </a:extLst>
                </a:gridCol>
                <a:gridCol w="719170">
                  <a:extLst>
                    <a:ext uri="{9D8B030D-6E8A-4147-A177-3AD203B41FA5}">
                      <a16:colId xmlns:a16="http://schemas.microsoft.com/office/drawing/2014/main" val="2397026971"/>
                    </a:ext>
                  </a:extLst>
                </a:gridCol>
                <a:gridCol w="693043">
                  <a:extLst>
                    <a:ext uri="{9D8B030D-6E8A-4147-A177-3AD203B41FA5}">
                      <a16:colId xmlns:a16="http://schemas.microsoft.com/office/drawing/2014/main" val="2441851331"/>
                    </a:ext>
                  </a:extLst>
                </a:gridCol>
              </a:tblGrid>
              <a:tr h="21910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31528"/>
                  </a:ext>
                </a:extLst>
              </a:tr>
              <a:tr h="23039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POULE N° 2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2123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427175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Exempt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024866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MARIANI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ALCOLEA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JALLON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4130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CLAQUIN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BARRE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423161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640959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gagnants A et C = gagnant AB est exempt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293606"/>
                  </a:ext>
                </a:extLst>
              </a:tr>
              <a:tr h="25444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gagnants A et D ou B et C = Gagnant CD est exempt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870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977195"/>
                  </a:ext>
                </a:extLst>
              </a:tr>
              <a:tr h="15932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Exempt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16862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14519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38901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405255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94946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: 5ème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38420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: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33071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501448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974499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541033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4ème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 : 1er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13444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 N° : 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96485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859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145103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Gagnant : 2ème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015871"/>
                  </a:ext>
                </a:extLst>
              </a:tr>
              <a:tr h="19719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Perdant : 3ème de poule</a:t>
                      </a:r>
                    </a:p>
                  </a:txBody>
                  <a:tcPr marL="6253" marR="6253" marT="6253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 une seule poule : FINALE</a:t>
                      </a: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861012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94054"/>
                  </a:ext>
                </a:extLst>
              </a:tr>
              <a:tr h="21292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3" marR="6253" marT="62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79273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B6E2B9D-1390-BF13-859F-A614868809C1}"/>
              </a:ext>
            </a:extLst>
          </p:cNvPr>
          <p:cNvCxnSpPr>
            <a:cxnSpLocks/>
          </p:cNvCxnSpPr>
          <p:nvPr/>
        </p:nvCxnSpPr>
        <p:spPr>
          <a:xfrm>
            <a:off x="2229758" y="1370149"/>
            <a:ext cx="0" cy="21481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5D555CFD-FDF7-A598-40C9-D91059C6CAA7}"/>
              </a:ext>
            </a:extLst>
          </p:cNvPr>
          <p:cNvCxnSpPr>
            <a:cxnSpLocks/>
          </p:cNvCxnSpPr>
          <p:nvPr/>
        </p:nvCxnSpPr>
        <p:spPr>
          <a:xfrm flipH="1">
            <a:off x="2229758" y="1784350"/>
            <a:ext cx="9980" cy="7048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20D4D08-60C8-D09F-B186-B1D1BE528DC3}"/>
              </a:ext>
            </a:extLst>
          </p:cNvPr>
          <p:cNvCxnSpPr>
            <a:cxnSpLocks/>
          </p:cNvCxnSpPr>
          <p:nvPr/>
        </p:nvCxnSpPr>
        <p:spPr>
          <a:xfrm flipH="1">
            <a:off x="4743450" y="1670050"/>
            <a:ext cx="40413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DDAF1151-DF82-FDE1-F494-C4EB14EED766}"/>
              </a:ext>
            </a:extLst>
          </p:cNvPr>
          <p:cNvCxnSpPr/>
          <p:nvPr/>
        </p:nvCxnSpPr>
        <p:spPr>
          <a:xfrm>
            <a:off x="5886450" y="1367246"/>
            <a:ext cx="0" cy="2177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5D631CC1-3610-4D01-83E4-9CA6475D41A1}"/>
              </a:ext>
            </a:extLst>
          </p:cNvPr>
          <p:cNvCxnSpPr>
            <a:cxnSpLocks/>
          </p:cNvCxnSpPr>
          <p:nvPr/>
        </p:nvCxnSpPr>
        <p:spPr>
          <a:xfrm>
            <a:off x="5886450" y="2044700"/>
            <a:ext cx="0" cy="466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9565029-D57F-0E5A-277C-065FC8C99ADC}"/>
              </a:ext>
            </a:extLst>
          </p:cNvPr>
          <p:cNvCxnSpPr/>
          <p:nvPr/>
        </p:nvCxnSpPr>
        <p:spPr>
          <a:xfrm>
            <a:off x="8737600" y="1149350"/>
            <a:ext cx="0" cy="4356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CF0D3A4D-40FA-5E45-C97D-EF954DA8A914}"/>
              </a:ext>
            </a:extLst>
          </p:cNvPr>
          <p:cNvCxnSpPr>
            <a:cxnSpLocks/>
          </p:cNvCxnSpPr>
          <p:nvPr/>
        </p:nvCxnSpPr>
        <p:spPr>
          <a:xfrm>
            <a:off x="8737600" y="2044700"/>
            <a:ext cx="0" cy="466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6B1A3CE-CFEC-3D0D-84FB-4B57600E7772}"/>
              </a:ext>
            </a:extLst>
          </p:cNvPr>
          <p:cNvCxnSpPr>
            <a:cxnSpLocks/>
          </p:cNvCxnSpPr>
          <p:nvPr/>
        </p:nvCxnSpPr>
        <p:spPr>
          <a:xfrm>
            <a:off x="2482850" y="1367155"/>
            <a:ext cx="0" cy="1089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18B51DB-241E-C4CA-349C-0756C9956F6E}"/>
              </a:ext>
            </a:extLst>
          </p:cNvPr>
          <p:cNvCxnSpPr>
            <a:cxnSpLocks/>
          </p:cNvCxnSpPr>
          <p:nvPr/>
        </p:nvCxnSpPr>
        <p:spPr>
          <a:xfrm>
            <a:off x="2482850" y="1476103"/>
            <a:ext cx="34036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6BAB8449-65FD-E6B5-096E-6C5111298310}"/>
              </a:ext>
            </a:extLst>
          </p:cNvPr>
          <p:cNvCxnSpPr/>
          <p:nvPr/>
        </p:nvCxnSpPr>
        <p:spPr>
          <a:xfrm flipH="1">
            <a:off x="3441700" y="1670050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E40944B9-7F75-FDA8-A5FC-551DD3C361FA}"/>
              </a:ext>
            </a:extLst>
          </p:cNvPr>
          <p:cNvCxnSpPr/>
          <p:nvPr/>
        </p:nvCxnSpPr>
        <p:spPr>
          <a:xfrm flipH="1">
            <a:off x="2324100" y="1670050"/>
            <a:ext cx="1117600" cy="819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74176A68-BCDF-E980-25DE-14F222925EF4}"/>
              </a:ext>
            </a:extLst>
          </p:cNvPr>
          <p:cNvCxnSpPr/>
          <p:nvPr/>
        </p:nvCxnSpPr>
        <p:spPr>
          <a:xfrm>
            <a:off x="5147584" y="1367155"/>
            <a:ext cx="0" cy="3028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A7C4DE0C-80AB-A892-99E2-DD7075F6572A}"/>
              </a:ext>
            </a:extLst>
          </p:cNvPr>
          <p:cNvCxnSpPr/>
          <p:nvPr/>
        </p:nvCxnSpPr>
        <p:spPr>
          <a:xfrm>
            <a:off x="2229758" y="2952750"/>
            <a:ext cx="0" cy="203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23BC1F98-2B22-2945-8262-A77C77553D3D}"/>
              </a:ext>
            </a:extLst>
          </p:cNvPr>
          <p:cNvCxnSpPr/>
          <p:nvPr/>
        </p:nvCxnSpPr>
        <p:spPr>
          <a:xfrm>
            <a:off x="2229758" y="3384550"/>
            <a:ext cx="0" cy="412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011CBAFB-A574-9C39-CE47-4C1A38EFB15A}"/>
              </a:ext>
            </a:extLst>
          </p:cNvPr>
          <p:cNvCxnSpPr/>
          <p:nvPr/>
        </p:nvCxnSpPr>
        <p:spPr>
          <a:xfrm flipH="1">
            <a:off x="6210300" y="2730500"/>
            <a:ext cx="1168400" cy="3238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BF9EF276-9403-E04C-FE2A-F5CFE47AFA38}"/>
              </a:ext>
            </a:extLst>
          </p:cNvPr>
          <p:cNvCxnSpPr/>
          <p:nvPr/>
        </p:nvCxnSpPr>
        <p:spPr>
          <a:xfrm flipH="1">
            <a:off x="2324100" y="3054350"/>
            <a:ext cx="2419350" cy="698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13D9494C-9959-D217-3230-2FD021136CB6}"/>
              </a:ext>
            </a:extLst>
          </p:cNvPr>
          <p:cNvCxnSpPr/>
          <p:nvPr/>
        </p:nvCxnSpPr>
        <p:spPr>
          <a:xfrm flipH="1">
            <a:off x="7029450" y="2952750"/>
            <a:ext cx="1708150" cy="5397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42EDA8AA-99CC-81B6-CE71-744F79DA1339}"/>
              </a:ext>
            </a:extLst>
          </p:cNvPr>
          <p:cNvCxnSpPr/>
          <p:nvPr/>
        </p:nvCxnSpPr>
        <p:spPr>
          <a:xfrm>
            <a:off x="6604000" y="3590925"/>
            <a:ext cx="0" cy="2063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EC4F2393-B878-154A-6ACA-5BD3375EDD22}"/>
              </a:ext>
            </a:extLst>
          </p:cNvPr>
          <p:cNvCxnSpPr/>
          <p:nvPr/>
        </p:nvCxnSpPr>
        <p:spPr>
          <a:xfrm>
            <a:off x="6604000" y="4229100"/>
            <a:ext cx="0" cy="279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40C27A63-7BFB-D7EF-2DF6-CE19DA2791FD}"/>
              </a:ext>
            </a:extLst>
          </p:cNvPr>
          <p:cNvCxnSpPr/>
          <p:nvPr/>
        </p:nvCxnSpPr>
        <p:spPr>
          <a:xfrm>
            <a:off x="6604000" y="4508500"/>
            <a:ext cx="16192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2EA3CC20-A12F-F063-5D26-5BA4661CACF4}"/>
              </a:ext>
            </a:extLst>
          </p:cNvPr>
          <p:cNvCxnSpPr/>
          <p:nvPr/>
        </p:nvCxnSpPr>
        <p:spPr>
          <a:xfrm>
            <a:off x="92075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3CEF3BE7-4827-A7A1-8F49-D14202C0F594}"/>
              </a:ext>
            </a:extLst>
          </p:cNvPr>
          <p:cNvCxnSpPr/>
          <p:nvPr/>
        </p:nvCxnSpPr>
        <p:spPr>
          <a:xfrm>
            <a:off x="2171700" y="4229100"/>
            <a:ext cx="0" cy="1841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4F404B72-40E1-CC49-EE14-91661CC9162A}"/>
              </a:ext>
            </a:extLst>
          </p:cNvPr>
          <p:cNvCxnSpPr/>
          <p:nvPr/>
        </p:nvCxnSpPr>
        <p:spPr>
          <a:xfrm>
            <a:off x="21717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9595BF28-0A8F-F521-9998-D83F8080E428}"/>
              </a:ext>
            </a:extLst>
          </p:cNvPr>
          <p:cNvCxnSpPr/>
          <p:nvPr/>
        </p:nvCxnSpPr>
        <p:spPr>
          <a:xfrm>
            <a:off x="3327400" y="4229100"/>
            <a:ext cx="0" cy="3238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D6F4DDDC-ACDE-38C1-A091-D99B270D1936}"/>
              </a:ext>
            </a:extLst>
          </p:cNvPr>
          <p:cNvCxnSpPr/>
          <p:nvPr/>
        </p:nvCxnSpPr>
        <p:spPr>
          <a:xfrm>
            <a:off x="3327400" y="4552950"/>
            <a:ext cx="5715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DD6D48B4-E530-4351-41D0-129C1254B4C3}"/>
              </a:ext>
            </a:extLst>
          </p:cNvPr>
          <p:cNvCxnSpPr/>
          <p:nvPr/>
        </p:nvCxnSpPr>
        <p:spPr>
          <a:xfrm>
            <a:off x="43688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43655D78-FB0A-376E-F10C-6611A18E615A}"/>
              </a:ext>
            </a:extLst>
          </p:cNvPr>
          <p:cNvCxnSpPr/>
          <p:nvPr/>
        </p:nvCxnSpPr>
        <p:spPr>
          <a:xfrm>
            <a:off x="5765800" y="4229100"/>
            <a:ext cx="0" cy="1841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FBFA8584-7A12-52B3-5928-F73D774875EE}"/>
              </a:ext>
            </a:extLst>
          </p:cNvPr>
          <p:cNvCxnSpPr/>
          <p:nvPr/>
        </p:nvCxnSpPr>
        <p:spPr>
          <a:xfrm>
            <a:off x="5765800" y="4616450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81C06408-4C42-906D-8F05-5255FB4FACA3}"/>
              </a:ext>
            </a:extLst>
          </p:cNvPr>
          <p:cNvCxnSpPr>
            <a:cxnSpLocks/>
          </p:cNvCxnSpPr>
          <p:nvPr/>
        </p:nvCxnSpPr>
        <p:spPr>
          <a:xfrm>
            <a:off x="4368800" y="27305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E1AC9359-3936-FF8C-6C40-3AD8FAAA91C4}"/>
              </a:ext>
            </a:extLst>
          </p:cNvPr>
          <p:cNvCxnSpPr/>
          <p:nvPr/>
        </p:nvCxnSpPr>
        <p:spPr>
          <a:xfrm>
            <a:off x="3327400" y="2952750"/>
            <a:ext cx="0" cy="7413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B77C08D4-8A24-0031-F64A-A411DBC418D4}"/>
              </a:ext>
            </a:extLst>
          </p:cNvPr>
          <p:cNvCxnSpPr/>
          <p:nvPr/>
        </p:nvCxnSpPr>
        <p:spPr>
          <a:xfrm>
            <a:off x="3327400" y="3694112"/>
            <a:ext cx="44735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F2E5828E-7E51-6D01-21CA-CB3ACD0C7175}"/>
              </a:ext>
            </a:extLst>
          </p:cNvPr>
          <p:cNvCxnSpPr/>
          <p:nvPr/>
        </p:nvCxnSpPr>
        <p:spPr>
          <a:xfrm flipV="1">
            <a:off x="7800975" y="3492500"/>
            <a:ext cx="422275" cy="2016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690A1AE3-06C5-0326-A9DF-9506FE85FCBD}"/>
              </a:ext>
            </a:extLst>
          </p:cNvPr>
          <p:cNvCxnSpPr/>
          <p:nvPr/>
        </p:nvCxnSpPr>
        <p:spPr>
          <a:xfrm>
            <a:off x="5029200" y="5381897"/>
            <a:ext cx="0" cy="105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EEB8BD30-9C00-4142-6C89-29EB61FDCE47}"/>
              </a:ext>
            </a:extLst>
          </p:cNvPr>
          <p:cNvCxnSpPr/>
          <p:nvPr/>
        </p:nvCxnSpPr>
        <p:spPr>
          <a:xfrm flipH="1">
            <a:off x="2984499" y="5076825"/>
            <a:ext cx="914401" cy="3580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>
            <a:extLst>
              <a:ext uri="{FF2B5EF4-FFF2-40B4-BE49-F238E27FC236}">
                <a16:creationId xmlns:a16="http://schemas.microsoft.com/office/drawing/2014/main" id="{9F7C229B-3FDE-CA25-0C73-A1C65412F61A}"/>
              </a:ext>
            </a:extLst>
          </p:cNvPr>
          <p:cNvCxnSpPr/>
          <p:nvPr/>
        </p:nvCxnSpPr>
        <p:spPr>
          <a:xfrm>
            <a:off x="2057400" y="5487851"/>
            <a:ext cx="0" cy="474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302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289</Words>
  <Application>Microsoft Office PowerPoint</Application>
  <PresentationFormat>Grand écran</PresentationFormat>
  <Paragraphs>152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Franck Berudi</dc:creator>
  <cp:lastModifiedBy>Franck Berudi</cp:lastModifiedBy>
  <cp:revision>2</cp:revision>
  <cp:lastPrinted>2024-04-27T07:43:59Z</cp:lastPrinted>
  <dcterms:created xsi:type="dcterms:W3CDTF">2024-04-27T07:43:56Z</dcterms:created>
  <dcterms:modified xsi:type="dcterms:W3CDTF">2024-04-27T09:35:43Z</dcterms:modified>
</cp:coreProperties>
</file>