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screen4x3"/>
  <p:notesSz cx="6881813" cy="100028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94614" autoAdjust="0"/>
  </p:normalViewPr>
  <p:slideViewPr>
    <p:cSldViewPr>
      <p:cViewPr>
        <p:scale>
          <a:sx n="90" d="100"/>
          <a:sy n="90" d="100"/>
        </p:scale>
        <p:origin x="-230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5B748A9-B1C5-4BB3-BACC-BE3CE5E63B8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146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1388"/>
            <a:ext cx="5505450" cy="4500562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50CCFE1-F16C-4F8D-8801-D40EE99524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5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2950" y="1355725"/>
            <a:ext cx="5384800" cy="64420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2950" y="1346200"/>
            <a:ext cx="5384800" cy="64420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77850" y="936625"/>
            <a:ext cx="425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5726113" y="1165225"/>
            <a:ext cx="755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413" y="7143750"/>
            <a:ext cx="909637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8A00-5F83-461B-BDF0-7959B1C6C2D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1063" y="7143750"/>
            <a:ext cx="3775075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900" y="7143750"/>
            <a:ext cx="414338" cy="485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A95807-CFF6-4E48-AD8E-7AFCE9DA46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9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8381-F89B-4205-90DD-C865A43012F3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0DF2-463F-45A6-B8E1-EF73FFD55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19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9333-1E2B-40B0-BAEA-0DB62754117C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B4B3-F1E2-4C1B-A001-A1B1B12958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E956-330C-4471-9399-E7C8156CEFB9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272E-4235-4727-AF68-A9DBAAA6B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6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FFDC-1A43-4246-B3B8-354DC1AEA458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7069-9DF9-4DBF-B2AD-DB77E14BC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8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F0903-C30F-476B-A821-ED6CD8FBC075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CC9D-3F27-45A1-A6CF-3BA618ECCC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89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D09F-B824-4DB7-8771-E5B4D38FEAA9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EF57-B111-416A-B076-EB300112EA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2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5A11B-2704-4FF3-A801-6114304F746B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2AD6-4D54-4769-BA25-2A379C33C1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B6FE-52C9-492A-BAC6-EC310206F183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F41B-419B-47DA-AE15-AD67BA4CBD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3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3351213" y="806450"/>
            <a:ext cx="2841625" cy="76295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3352800" y="804863"/>
            <a:ext cx="2843213" cy="76295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561975" y="769938"/>
            <a:ext cx="2841625" cy="76295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75" y="768350"/>
            <a:ext cx="2841625" cy="76295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778000" y="392113"/>
            <a:ext cx="4254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4545013" y="609600"/>
            <a:ext cx="755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150" y="7847013"/>
            <a:ext cx="911225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8F4B-4954-4D94-A403-C466BB3E42B7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685800" y="7772400"/>
            <a:ext cx="2641600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375" y="7862888"/>
            <a:ext cx="415925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1C0C-9585-4F28-BB14-063F185D49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1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561975" y="769938"/>
            <a:ext cx="2841625" cy="76295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558800" y="768350"/>
            <a:ext cx="2841625" cy="76295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3351213" y="806450"/>
            <a:ext cx="2841625" cy="76295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3348038" y="804863"/>
            <a:ext cx="2841625" cy="76295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778000" y="392113"/>
            <a:ext cx="4254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4545013" y="609600"/>
            <a:ext cx="755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325" y="7851775"/>
            <a:ext cx="911225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9E07-821A-4A5D-90A6-F992C2683FED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685800" y="7773988"/>
            <a:ext cx="2489200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2138" y="7866063"/>
            <a:ext cx="414337" cy="487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727A8-97C9-45A3-9FC0-AC71701079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5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9275" y="766763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9275" y="768350"/>
            <a:ext cx="5772150" cy="7620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407988" y="363538"/>
            <a:ext cx="4254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5920581" y="562769"/>
            <a:ext cx="7572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820738" y="1090613"/>
            <a:ext cx="522446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2825750"/>
            <a:ext cx="46482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288" y="7745413"/>
            <a:ext cx="9112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38ADED8B-A4DE-4833-A0D6-0B546FCE15BD}" type="datetimeFigureOut">
              <a:rPr lang="fr-FR"/>
              <a:pPr>
                <a:defRPr/>
              </a:pPr>
              <a:t>17/02/2016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7745413"/>
            <a:ext cx="4154488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100" y="7745413"/>
            <a:ext cx="414338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E3B8480A-50C2-4F19-9B12-4EAA61E740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4" r:id="rId8"/>
    <p:sldLayoutId id="2147483765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03400" y="166688"/>
            <a:ext cx="2887663" cy="36988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alpha val="8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AS de la Boule Lyonnaise</a:t>
            </a:r>
          </a:p>
        </p:txBody>
      </p:sp>
      <p:sp>
        <p:nvSpPr>
          <p:cNvPr id="5123" name="ZoneTexte 4"/>
          <p:cNvSpPr txBox="1">
            <a:spLocks noChangeArrowheads="1"/>
          </p:cNvSpPr>
          <p:nvPr/>
        </p:nvSpPr>
        <p:spPr bwMode="auto">
          <a:xfrm>
            <a:off x="620713" y="900113"/>
            <a:ext cx="3281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Organise le : …………………………..</a:t>
            </a:r>
          </a:p>
        </p:txBody>
      </p:sp>
      <p:sp>
        <p:nvSpPr>
          <p:cNvPr id="5124" name="ZoneTexte 5"/>
          <p:cNvSpPr txBox="1">
            <a:spLocks noChangeArrowheads="1"/>
          </p:cNvSpPr>
          <p:nvPr/>
        </p:nvSpPr>
        <p:spPr bwMode="auto">
          <a:xfrm>
            <a:off x="620713" y="1189038"/>
            <a:ext cx="4338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Lieu : boulodrome …………………………………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08075" y="1547813"/>
            <a:ext cx="4552950" cy="13239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Concours PROMOTION 3</a:t>
            </a:r>
            <a:r>
              <a:rPr lang="fr-FR" b="1" baseline="30000" dirty="0">
                <a:latin typeface="+mn-lt"/>
                <a:cs typeface="+mn-cs"/>
              </a:rPr>
              <a:t>ème</a:t>
            </a:r>
            <a:r>
              <a:rPr lang="fr-FR" b="1" dirty="0">
                <a:latin typeface="+mn-lt"/>
                <a:cs typeface="+mn-cs"/>
              </a:rPr>
              <a:t> et 4</a:t>
            </a:r>
            <a:r>
              <a:rPr lang="fr-FR" b="1" baseline="30000" dirty="0">
                <a:latin typeface="+mn-lt"/>
                <a:cs typeface="+mn-cs"/>
              </a:rPr>
              <a:t>ème</a:t>
            </a:r>
            <a:r>
              <a:rPr lang="fr-FR" b="1" dirty="0">
                <a:latin typeface="+mn-lt"/>
                <a:cs typeface="+mn-cs"/>
              </a:rPr>
              <a:t> Divisions 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>
                <a:latin typeface="+mn-lt"/>
                <a:cs typeface="+mn-cs"/>
              </a:rPr>
              <a:t>Système  </a:t>
            </a:r>
            <a:r>
              <a:rPr lang="fr-FR" sz="1400" b="1" dirty="0">
                <a:latin typeface="+mn-lt"/>
                <a:cs typeface="+mn-cs"/>
              </a:rPr>
              <a:t>AURARD  / MARTIN  appliqué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lain" startAt="16"/>
              <a:defRPr/>
            </a:pPr>
            <a:r>
              <a:rPr lang="fr-FR" dirty="0">
                <a:latin typeface="+mn-lt"/>
                <a:cs typeface="+mn-cs"/>
              </a:rPr>
              <a:t>Simples - Doubles – Triples – Quadrettes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i="1" dirty="0">
                <a:latin typeface="+mn-lt"/>
                <a:cs typeface="+mn-cs"/>
              </a:rPr>
              <a:t>1 ou 2 joueurs de Division Nationale toléré(s) par équipe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5175" y="2989263"/>
            <a:ext cx="5045075" cy="646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Frais de participation : ………… </a:t>
            </a:r>
            <a:r>
              <a:rPr lang="fr-FR" sz="1400" i="1" dirty="0">
                <a:latin typeface="+mn-lt"/>
                <a:cs typeface="+mn-cs"/>
              </a:rPr>
              <a:t>(dont 2€ jeunes</a:t>
            </a:r>
            <a:r>
              <a:rPr lang="fr-FR" i="1" dirty="0"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latin typeface="+mn-lt"/>
                <a:cs typeface="+mn-cs"/>
              </a:rPr>
              <a:t>Coupe / Challenge ………………..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08075" y="3709988"/>
            <a:ext cx="4552950" cy="6461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Indemnités de séjour et de déplacements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Gagnant par partie : ………(office non primée)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5175" y="4451350"/>
            <a:ext cx="5045075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Vainqueur : ……..Vice-champion : ……..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3</a:t>
            </a:r>
            <a:r>
              <a:rPr lang="fr-FR" b="1" baseline="30000" dirty="0">
                <a:latin typeface="+mn-lt"/>
                <a:cs typeface="+mn-cs"/>
              </a:rPr>
              <a:t>ème</a:t>
            </a:r>
            <a:r>
              <a:rPr lang="fr-FR" b="1" dirty="0">
                <a:latin typeface="+mn-lt"/>
                <a:cs typeface="+mn-cs"/>
              </a:rPr>
              <a:t> : …….. 4</a:t>
            </a:r>
            <a:r>
              <a:rPr lang="fr-FR" b="1" baseline="30000" dirty="0">
                <a:latin typeface="+mn-lt"/>
                <a:cs typeface="+mn-cs"/>
              </a:rPr>
              <a:t>ème</a:t>
            </a:r>
            <a:r>
              <a:rPr lang="fr-FR" b="1" dirty="0">
                <a:latin typeface="+mn-lt"/>
                <a:cs typeface="+mn-cs"/>
              </a:rPr>
              <a:t> :……..5</a:t>
            </a:r>
            <a:r>
              <a:rPr lang="fr-FR" b="1" baseline="30000" dirty="0">
                <a:latin typeface="+mn-lt"/>
                <a:cs typeface="+mn-cs"/>
              </a:rPr>
              <a:t>ème</a:t>
            </a:r>
            <a:r>
              <a:rPr lang="fr-FR" b="1" dirty="0">
                <a:latin typeface="+mn-lt"/>
                <a:cs typeface="+mn-cs"/>
              </a:rPr>
              <a:t> : ……..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  <a:cs typeface="+mn-cs"/>
              </a:rPr>
              <a:t>Les coupes / challenges remisent pour 1 an , deviendront la propriété des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  <a:cs typeface="+mn-cs"/>
              </a:rPr>
              <a:t>sociétés les ayant gagnées 3 fois consécutives ou 5 fois non </a:t>
            </a:r>
            <a:r>
              <a:rPr lang="fr-FR" sz="1200" dirty="0">
                <a:latin typeface="+mn-lt"/>
                <a:cs typeface="+mn-cs"/>
              </a:rPr>
              <a:t>consécutives.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  <a:cs typeface="+mn-cs"/>
              </a:rPr>
              <a:t>Mène supplémentaire en cas de score nul ou score nul accepté.</a:t>
            </a:r>
            <a:endParaRPr lang="fr-FR" sz="1200" dirty="0">
              <a:latin typeface="+mn-lt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08075" y="5765800"/>
            <a:ext cx="4552950" cy="6778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  <a:cs typeface="+mn-cs"/>
              </a:rPr>
              <a:t>Tirage au sort </a:t>
            </a:r>
            <a:r>
              <a:rPr lang="fr-FR" sz="1400" b="1" dirty="0">
                <a:latin typeface="+mn-lt"/>
                <a:cs typeface="+mn-cs"/>
              </a:rPr>
              <a:t>: 8H30 </a:t>
            </a:r>
            <a:r>
              <a:rPr lang="fr-FR" sz="1400" b="1" dirty="0">
                <a:latin typeface="+mn-lt"/>
                <a:cs typeface="+mn-cs"/>
              </a:rPr>
              <a:t>   </a:t>
            </a:r>
            <a:r>
              <a:rPr lang="fr-FR" sz="1400" dirty="0">
                <a:latin typeface="+mn-lt"/>
                <a:cs typeface="+mn-cs"/>
              </a:rPr>
              <a:t>Jet </a:t>
            </a:r>
            <a:r>
              <a:rPr lang="fr-FR" sz="1400" dirty="0">
                <a:latin typeface="+mn-lt"/>
                <a:cs typeface="+mn-cs"/>
              </a:rPr>
              <a:t>du but : </a:t>
            </a:r>
            <a:r>
              <a:rPr lang="fr-FR" sz="1400" b="1" dirty="0">
                <a:latin typeface="+mn-lt"/>
                <a:cs typeface="+mn-cs"/>
              </a:rPr>
              <a:t>9H00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+mn-lt"/>
                <a:cs typeface="+mn-cs"/>
              </a:rPr>
              <a:t>Règlement et licences FFSB - Parties et finales en 13 points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  <a:cs typeface="+mn-cs"/>
              </a:rPr>
              <a:t>Arbitre : ……………………………..Durée des parties : 1H30</a:t>
            </a:r>
          </a:p>
        </p:txBody>
      </p:sp>
      <p:sp>
        <p:nvSpPr>
          <p:cNvPr id="5130" name="ZoneTexte 11"/>
          <p:cNvSpPr txBox="1">
            <a:spLocks noChangeArrowheads="1"/>
          </p:cNvSpPr>
          <p:nvPr/>
        </p:nvSpPr>
        <p:spPr bwMode="auto">
          <a:xfrm>
            <a:off x="1004888" y="6516688"/>
            <a:ext cx="4800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/>
              <a:t>Autorisation du CBD de Seine et Marne en date du : …………………………………………………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/>
              <a:t>Inscriptions reçues par : ………………………………………………………………………………………….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216025" y="7253288"/>
          <a:ext cx="4572000" cy="51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51911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Secrétaire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……………………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Président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………………….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Trésorier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………………………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804" marB="4580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1" y="0"/>
            <a:ext cx="707144" cy="70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023">
            <a:off x="4835489" y="249348"/>
            <a:ext cx="1237227" cy="1176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43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8027988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99147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178</Words>
  <Application>Microsoft Office PowerPoint</Application>
  <PresentationFormat>Affichage à l'écran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Franklin Gothic Book</vt:lpstr>
      <vt:lpstr>Arial</vt:lpstr>
      <vt:lpstr>Constantia</vt:lpstr>
      <vt:lpstr>Brush Script MT</vt:lpstr>
      <vt:lpstr>Calibri</vt:lpstr>
      <vt:lpstr>Rage Italic</vt:lpstr>
      <vt:lpstr>Punaise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Titus2</dc:creator>
  <cp:lastModifiedBy>Franck Bérudi</cp:lastModifiedBy>
  <cp:revision>17</cp:revision>
  <cp:lastPrinted>2015-11-05T12:57:22Z</cp:lastPrinted>
  <dcterms:created xsi:type="dcterms:W3CDTF">2015-11-05T08:17:06Z</dcterms:created>
  <dcterms:modified xsi:type="dcterms:W3CDTF">2016-02-17T14:43:47Z</dcterms:modified>
</cp:coreProperties>
</file>