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40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71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4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62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09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80F2-11AC-4B1D-96D1-23BEF7B7D9C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AAAC-7E7F-400E-A5ED-4BF557E80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" y="1200329"/>
            <a:ext cx="6858000" cy="72498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ZoneTexte 5"/>
          <p:cNvSpPr txBox="1"/>
          <p:nvPr/>
        </p:nvSpPr>
        <p:spPr>
          <a:xfrm>
            <a:off x="1212303" y="2250893"/>
            <a:ext cx="4433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Challenge </a:t>
            </a:r>
            <a:r>
              <a:rPr lang="fr-FR" sz="4400" b="1" dirty="0" smtClean="0"/>
              <a:t>Voltaire</a:t>
            </a:r>
            <a:endParaRPr lang="fr-FR" sz="44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698438" y="3454573"/>
            <a:ext cx="3783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16 doublettes </a:t>
            </a:r>
            <a:r>
              <a:rPr lang="fr-FR" sz="2800" b="1" dirty="0" smtClean="0"/>
              <a:t>PMO 3 - 4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Système Martin</a:t>
            </a:r>
          </a:p>
          <a:p>
            <a:pPr algn="ctr"/>
            <a:r>
              <a:rPr lang="fr-FR" sz="2800" b="1" dirty="0" smtClean="0"/>
              <a:t>Jet du but 8h30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809" y="1026970"/>
            <a:ext cx="6753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Mercredi 8 mai 2019</a:t>
            </a:r>
            <a:endParaRPr lang="fr-FR" sz="6000" b="1" dirty="0" smtClean="0"/>
          </a:p>
        </p:txBody>
      </p:sp>
      <p:pic>
        <p:nvPicPr>
          <p:cNvPr id="1027" name="Picture 3" descr="02D42722-C744-4ADD-9BC8-5B6DAF44995F13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0" y="353805"/>
            <a:ext cx="2192090" cy="4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26540" y="688416"/>
            <a:ext cx="2398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ASVCM Boules Lyonnaises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540" y="6847734"/>
            <a:ext cx="4594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Inscriptions 06 27 13 77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Possibilité </a:t>
            </a:r>
            <a:r>
              <a:rPr lang="fr-FR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se restaurer sur place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Transports : bus 379 - 194 – 195 – 179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Stationnement gratuit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35" y="8319772"/>
            <a:ext cx="679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Boulodrome 11 rue Albert Thomas 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92290 CHATENAY-MALABRY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3883" y="5086454"/>
            <a:ext cx="5085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Engagement </a:t>
            </a:r>
            <a:r>
              <a:rPr lang="fr-FR" b="1" dirty="0" smtClean="0"/>
              <a:t>18 </a:t>
            </a:r>
            <a:r>
              <a:rPr lang="fr-FR" b="1" dirty="0"/>
              <a:t>€</a:t>
            </a:r>
          </a:p>
          <a:p>
            <a:pPr algn="ctr"/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, 2</a:t>
            </a:r>
            <a:r>
              <a:rPr lang="fr-FR" b="1" baseline="30000" dirty="0" smtClean="0"/>
              <a:t>ème</a:t>
            </a:r>
            <a:r>
              <a:rPr lang="fr-FR" b="1" dirty="0" smtClean="0"/>
              <a:t>,3</a:t>
            </a:r>
            <a:r>
              <a:rPr lang="fr-FR" b="1" baseline="30000" dirty="0" smtClean="0"/>
              <a:t>ème</a:t>
            </a:r>
            <a:r>
              <a:rPr lang="fr-FR" b="1" dirty="0" smtClean="0"/>
              <a:t> et 4</a:t>
            </a:r>
            <a:r>
              <a:rPr lang="fr-FR" b="1" baseline="30000" dirty="0" smtClean="0"/>
              <a:t>ème</a:t>
            </a:r>
            <a:r>
              <a:rPr lang="fr-FR" b="1" dirty="0" smtClean="0"/>
              <a:t> parties gagnées 20 € </a:t>
            </a:r>
          </a:p>
          <a:p>
            <a:pPr algn="ctr"/>
            <a:r>
              <a:rPr lang="fr-FR" b="1" dirty="0" smtClean="0"/>
              <a:t>Finale </a:t>
            </a:r>
            <a:r>
              <a:rPr lang="fr-FR" b="1" dirty="0"/>
              <a:t>: </a:t>
            </a: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: </a:t>
            </a:r>
            <a:r>
              <a:rPr lang="fr-FR" b="1" dirty="0" smtClean="0"/>
              <a:t>8</a:t>
            </a:r>
            <a:r>
              <a:rPr lang="fr-FR" b="1" dirty="0" smtClean="0"/>
              <a:t>0€ --- 2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: </a:t>
            </a:r>
            <a:r>
              <a:rPr lang="fr-FR" b="1" dirty="0"/>
              <a:t>4</a:t>
            </a:r>
            <a:r>
              <a:rPr lang="fr-FR" b="1" dirty="0" smtClean="0"/>
              <a:t>0</a:t>
            </a:r>
            <a:r>
              <a:rPr lang="fr-FR" b="1" dirty="0" smtClean="0"/>
              <a:t> </a:t>
            </a:r>
            <a:r>
              <a:rPr lang="fr-FR" b="1" dirty="0" smtClean="0"/>
              <a:t>€</a:t>
            </a:r>
          </a:p>
          <a:p>
            <a:pPr algn="ctr"/>
            <a:r>
              <a:rPr lang="fr-FR" b="1" dirty="0" smtClean="0"/>
              <a:t>Parties en 1h30 ou 13 points</a:t>
            </a:r>
          </a:p>
          <a:p>
            <a:pPr algn="ctr"/>
            <a:r>
              <a:rPr lang="fr-FR" sz="1200" b="1" i="1" dirty="0" smtClean="0"/>
              <a:t>Les parties non jouées ne seront pas </a:t>
            </a:r>
            <a:r>
              <a:rPr lang="fr-FR" sz="1200" b="1" i="1" dirty="0" smtClean="0"/>
              <a:t>primées</a:t>
            </a:r>
            <a:endParaRPr lang="fr-FR" sz="1200" b="1" i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3" y="8224627"/>
            <a:ext cx="600917" cy="83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1" y="8149831"/>
            <a:ext cx="861800" cy="8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89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Thème Office</vt:lpstr>
      <vt:lpstr>Présentation PowerPoint</vt:lpstr>
    </vt:vector>
  </TitlesOfParts>
  <Company>Ministère de la Défense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OMETZ Marie-Francoise SA CL EXCEPTI DEF</dc:creator>
  <cp:lastModifiedBy>OMETZ Marie-Francoise SA CL EXCEPTI DEF</cp:lastModifiedBy>
  <cp:revision>20</cp:revision>
  <cp:lastPrinted>2019-02-11T08:19:19Z</cp:lastPrinted>
  <dcterms:created xsi:type="dcterms:W3CDTF">2018-03-13T15:14:15Z</dcterms:created>
  <dcterms:modified xsi:type="dcterms:W3CDTF">2019-02-11T08:23:32Z</dcterms:modified>
</cp:coreProperties>
</file>