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5" r:id="rId3"/>
    <p:sldId id="306" r:id="rId4"/>
    <p:sldId id="307" r:id="rId5"/>
    <p:sldId id="320" r:id="rId6"/>
    <p:sldId id="308" r:id="rId7"/>
    <p:sldId id="309" r:id="rId8"/>
    <p:sldId id="326" r:id="rId9"/>
    <p:sldId id="327" r:id="rId10"/>
    <p:sldId id="330" r:id="rId11"/>
    <p:sldId id="334" r:id="rId12"/>
    <p:sldId id="331" r:id="rId13"/>
    <p:sldId id="333" r:id="rId14"/>
    <p:sldId id="32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3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926E6-00BB-4579-B268-B8149F3B57B2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F9EA-1C9C-4B13-9C43-FA270DD0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7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5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7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7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6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1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8142-F7DA-42EE-8BED-5B52405E90E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TrOmT387Us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ules-sport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cmsboule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bi-prv.org/" TargetMode="External"/><Relationship Id="rId5" Type="http://schemas.openxmlformats.org/officeDocument/2006/relationships/hyperlink" Target="http://www.ffsb.fr/" TargetMode="External"/><Relationship Id="rId4" Type="http://schemas.openxmlformats.org/officeDocument/2006/relationships/hyperlink" Target="http://raffavololescoteau.wixsite.com/raffavoloplaintel" TargetMode="External"/><Relationship Id="rId9" Type="http://schemas.openxmlformats.org/officeDocument/2006/relationships/hyperlink" Target="http://www.sport-boules-diffusion.com/2016/08/video-presentation-jeu-raffa-vol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.rouault@ffboules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71400"/>
            <a:ext cx="10585176" cy="7029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966" y="-14130"/>
            <a:ext cx="2483768" cy="21788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5159"/>
            <a:ext cx="2330034" cy="304284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32850" y="6455867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Photo : CMSB.org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364084"/>
            <a:ext cx="612068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Championnat de France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de RAFFA VOLO par équipe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Les 30/31 mars et 1</a:t>
            </a:r>
            <a:r>
              <a:rPr lang="fr-FR" sz="3200" b="1" baseline="30000" dirty="0">
                <a:solidFill>
                  <a:schemeClr val="bg1"/>
                </a:solidFill>
              </a:rPr>
              <a:t>er</a:t>
            </a:r>
            <a:r>
              <a:rPr lang="fr-FR" sz="3200" b="1" dirty="0">
                <a:solidFill>
                  <a:schemeClr val="bg1"/>
                </a:solidFill>
              </a:rPr>
              <a:t> avril 2018 à PLAINTEL</a:t>
            </a:r>
          </a:p>
        </p:txBody>
      </p:sp>
    </p:spTree>
    <p:extLst>
      <p:ext uri="{BB962C8B-B14F-4D97-AF65-F5344CB8AC3E}">
        <p14:creationId xmlns:p14="http://schemas.microsoft.com/office/powerpoint/2010/main" val="14737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9"/>
    </mc:Choice>
    <mc:Fallback xmlns="">
      <p:transition spd="slow" advClick="0" advTm="58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 programme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3678" y="1124744"/>
            <a:ext cx="74686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i="1" dirty="0"/>
              <a:t>Jeudi 29 mars à partir de 14h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i="1" dirty="0"/>
              <a:t>Ouverture du boulodrome pour entrainement</a:t>
            </a:r>
          </a:p>
          <a:p>
            <a:pPr lvl="2"/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Vendredi 30 mars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9h – 22h : phase de poules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Samedi 31 mars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9h – 18h : phase de poules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19h : quart de finale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Dimanche 1</a:t>
            </a:r>
            <a:r>
              <a:rPr lang="fr-FR" sz="2400" baseline="30000" dirty="0"/>
              <a:t>er</a:t>
            </a:r>
            <a:r>
              <a:rPr lang="fr-FR" sz="2400" dirty="0"/>
              <a:t> avril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9h – 12h : demi-finale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14h30 : Finale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19h30 : Soirée de gala à la salle des fêtes de Plaintel</a:t>
            </a:r>
          </a:p>
        </p:txBody>
      </p:sp>
    </p:spTree>
    <p:extLst>
      <p:ext uri="{BB962C8B-B14F-4D97-AF65-F5344CB8AC3E}">
        <p14:creationId xmlns:p14="http://schemas.microsoft.com/office/powerpoint/2010/main" val="11824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870" y="2446733"/>
            <a:ext cx="74585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Une rencontre entre 2 équipes se gagne en remportant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au moins 2 parties sur 3 en jouant 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1 individuel, 1 doublette, 1 triplette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4046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97870" y="366893"/>
            <a:ext cx="7314490" cy="16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7503" y="773996"/>
            <a:ext cx="752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7024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3678" y="1731580"/>
            <a:ext cx="74686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Plus de 1000 personnes attendues sur les 3 jours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Coin rafraîchissement et restauration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Démonstration sur les temps morts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i="1" dirty="0"/>
              <a:t>Communication possibles pour sponsors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Livret programme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Banderole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Sponsor véhicule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Drapeaux extérieurs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Stand publicitaire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747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 : media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5686" y="1412776"/>
            <a:ext cx="74686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Couverture media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sites spécialisés : FFSB, </a:t>
            </a:r>
            <a:r>
              <a:rPr lang="fr-FR" sz="2400" dirty="0" err="1"/>
              <a:t>SportsBoules</a:t>
            </a:r>
            <a:r>
              <a:rPr lang="fr-FR" sz="2400" dirty="0"/>
              <a:t> Diffusion, </a:t>
            </a:r>
            <a:r>
              <a:rPr lang="fr-FR" sz="2400" dirty="0" err="1"/>
              <a:t>RaffaVoloLesCoteau</a:t>
            </a:r>
            <a:r>
              <a:rPr lang="fr-FR" sz="2400" dirty="0"/>
              <a:t>, CMSB, CBI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Journaux </a:t>
            </a:r>
            <a:r>
              <a:rPr lang="fr-FR" sz="2400" dirty="0" err="1"/>
              <a:t>régioniaux</a:t>
            </a:r>
            <a:r>
              <a:rPr lang="fr-FR" sz="2400" dirty="0"/>
              <a:t> : Ouest-France, Télégramme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 Télévision régionale : France3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689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31" y="4011646"/>
            <a:ext cx="1538869" cy="200964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32850" y="6455867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Photo : CMSB.org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36512" y="1851838"/>
            <a:ext cx="727280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2161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9"/>
    </mc:Choice>
    <mc:Fallback xmlns="">
      <p:transition spd="slow" advClick="0" advTm="58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31" y="4011646"/>
            <a:ext cx="1538869" cy="200964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32850" y="6455867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Photo : CMSB.org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9592" y="1851838"/>
            <a:ext cx="583264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La </a:t>
            </a:r>
            <a:r>
              <a:rPr lang="fr-FR" sz="5400" b="1" dirty="0" err="1">
                <a:solidFill>
                  <a:schemeClr val="bg1"/>
                </a:solidFill>
              </a:rPr>
              <a:t>Raffa</a:t>
            </a:r>
            <a:r>
              <a:rPr lang="fr-FR" sz="5400" b="1" dirty="0">
                <a:solidFill>
                  <a:schemeClr val="bg1"/>
                </a:solidFill>
              </a:rPr>
              <a:t> Volo?</a:t>
            </a:r>
          </a:p>
        </p:txBody>
      </p:sp>
    </p:spTree>
    <p:extLst>
      <p:ext uri="{BB962C8B-B14F-4D97-AF65-F5344CB8AC3E}">
        <p14:creationId xmlns:p14="http://schemas.microsoft.com/office/powerpoint/2010/main" val="11383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9"/>
    </mc:Choice>
    <mc:Fallback xmlns="">
      <p:transition spd="slow" advClick="0" advTm="58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FFSB et la RAFFA VOLO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8868" y="980728"/>
            <a:ext cx="62014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Fédération Française de Sports Boules est la fédération qui regroupe la Boule Lyonnaise, la </a:t>
            </a:r>
            <a:r>
              <a:rPr lang="fr-FR" sz="2400" dirty="0" err="1"/>
              <a:t>Raffa</a:t>
            </a:r>
            <a:r>
              <a:rPr lang="fr-FR" sz="2400" dirty="0"/>
              <a:t> Volo et la Boule Bretonne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est affiliée à la FFSB par le biais du Comité National de </a:t>
            </a:r>
            <a:r>
              <a:rPr lang="fr-FR" sz="2400" dirty="0" err="1"/>
              <a:t>Raffa</a:t>
            </a:r>
            <a:r>
              <a:rPr lang="fr-FR" sz="2400" dirty="0"/>
              <a:t> (ou Rafle).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FFSB compte plus de 50000 licenciés en France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représente près de 500 joueurs en France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017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RAFFA VOLO en France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8868" y="1216112"/>
            <a:ext cx="72424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est jouée en France depuis les années 90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se joue dans plusieurs régions en France: Bretagne, Ile-De-France, </a:t>
            </a:r>
            <a:r>
              <a:rPr lang="fr-FR" sz="2400" dirty="0" err="1"/>
              <a:t>Rhone-Alpes</a:t>
            </a:r>
            <a:r>
              <a:rPr lang="fr-FR" sz="2400" dirty="0"/>
              <a:t>, Languedoc-Roussillon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Le club de Plaintel (Boulodrome des Coteaux) est le club le plus important de France avec plus de 50 licenciés et plus de 100 joueurs par an.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052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RAFFA VOLO dans le monde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8868" y="1216112"/>
            <a:ext cx="72424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se pratique dans 60 pays dans le monde de la Chine au Brésil en passant par le Maroc, les Etats-Unis, l’Italie et la Russie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française est membre de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sz="2000" dirty="0"/>
              <a:t>La CER (Confédération Européenne de </a:t>
            </a:r>
            <a:r>
              <a:rPr lang="fr-FR" sz="2000" dirty="0" err="1"/>
              <a:t>Raffa</a:t>
            </a:r>
            <a:r>
              <a:rPr lang="fr-FR" sz="2000" dirty="0"/>
              <a:t> Volo)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sz="2000" dirty="0"/>
              <a:t>la CBI (Confédération Internationale de </a:t>
            </a:r>
            <a:r>
              <a:rPr lang="fr-FR" sz="2000" dirty="0" err="1"/>
              <a:t>Raffa</a:t>
            </a:r>
            <a:r>
              <a:rPr lang="fr-FR" sz="2000" dirty="0"/>
              <a:t> Volo)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sz="2000" dirty="0"/>
              <a:t>La CMSB via la CBI (Confédération Mondiale des Sports Boules)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CMSB comprend les 3 sport boules qui se jouent au niveau international : Pétanque, Lyonnaise, </a:t>
            </a:r>
            <a:r>
              <a:rPr lang="fr-FR" sz="2400" dirty="0" err="1"/>
              <a:t>Raffa</a:t>
            </a:r>
            <a:r>
              <a:rPr lang="fr-FR" sz="2400" dirty="0"/>
              <a:t> Volo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211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RAFFA VOLO et les Jeux Olympiques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220863"/>
            <a:ext cx="2880320" cy="40179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1" y="1083798"/>
            <a:ext cx="4874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CMSB qui est reconnue par le Comité International Olympique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CMSB a déposé un dossier de candidature aux Jeux Olympiques de 2024 (Paris)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Clip de candidature : </a:t>
            </a:r>
            <a:r>
              <a:rPr lang="fr-FR" sz="2400" dirty="0">
                <a:hlinkClick r:id="rId4"/>
              </a:rPr>
              <a:t>https://www.youtube.com/watch?v=TrOmT387UsE</a:t>
            </a:r>
            <a:r>
              <a:rPr lang="fr-FR" sz="2400" dirty="0"/>
              <a:t> 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194" y="5430932"/>
            <a:ext cx="29146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RAFFA VOLO : liens utiles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5177768"/>
            <a:ext cx="1224136" cy="17076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87625" y="1312307"/>
            <a:ext cx="78488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Le Comité National de </a:t>
            </a:r>
            <a:r>
              <a:rPr lang="fr-FR" sz="2400" dirty="0" err="1"/>
              <a:t>Raffa</a:t>
            </a:r>
            <a:r>
              <a:rPr lang="fr-FR" sz="2400" dirty="0"/>
              <a:t> Volo et le club de Plaintel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u="sng" dirty="0">
                <a:hlinkClick r:id="rId4"/>
              </a:rPr>
              <a:t>http://raffavololescoteau.wixsite.com/raffavoloplaintel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FFSB 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hlinkClick r:id="rId5"/>
              </a:rPr>
              <a:t>http://www.ffsb.fr</a:t>
            </a:r>
            <a:endParaRPr lang="fr-FR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CBI : </a:t>
            </a:r>
            <a:r>
              <a:rPr lang="fr-FR" sz="2000" dirty="0">
                <a:hlinkClick r:id="rId6"/>
              </a:rPr>
              <a:t>http://www.cbi-prv.org/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CMSB : </a:t>
            </a:r>
            <a:r>
              <a:rPr lang="fr-FR" sz="2000" dirty="0">
                <a:hlinkClick r:id="rId7"/>
              </a:rPr>
              <a:t>www.cmsboules.org/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candidature aux JO 2024 : </a:t>
            </a:r>
            <a:r>
              <a:rPr lang="fr-FR" sz="2000" dirty="0">
                <a:hlinkClick r:id="rId8"/>
              </a:rPr>
              <a:t>www.boules-sport.org/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Sport Boules diffusion (media spécialisé sur les sports boules)  </a:t>
            </a:r>
            <a:r>
              <a:rPr lang="fr-FR" sz="2000" dirty="0">
                <a:hlinkClick r:id="rId9"/>
              </a:rPr>
              <a:t>http://www.sport-boules-diffusion.com/2016/08/video-presentation-jeu-raffa-volo.html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59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31" y="4011646"/>
            <a:ext cx="1538869" cy="200964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32850" y="6455867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Photo : CMSB.org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1" y="1851838"/>
            <a:ext cx="732129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Championnat de France de Raffa Volo</a:t>
            </a:r>
          </a:p>
        </p:txBody>
      </p:sp>
    </p:spTree>
    <p:extLst>
      <p:ext uri="{BB962C8B-B14F-4D97-AF65-F5344CB8AC3E}">
        <p14:creationId xmlns:p14="http://schemas.microsoft.com/office/powerpoint/2010/main" val="31672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9"/>
    </mc:Choice>
    <mc:Fallback xmlns="">
      <p:transition spd="slow" advClick="0" advTm="58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7870" y="1228725"/>
            <a:ext cx="71806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 30/31 mars et 1</a:t>
            </a:r>
            <a:r>
              <a:rPr lang="fr-FR" sz="2400" baseline="30000" dirty="0"/>
              <a:t>er</a:t>
            </a:r>
            <a:r>
              <a:rPr lang="fr-FR" sz="2400" dirty="0"/>
              <a:t> avril 2018 au boulodrome des Coteaux, Plaintel, Bretagne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Entrainement à partir du 29 mars 2018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16 équipes de 3 à 4 joueurs/joueuses (4 poules de 4 équipes). </a:t>
            </a:r>
            <a:r>
              <a:rPr lang="fr-FR" sz="2000" dirty="0"/>
              <a:t>Les équipes peuvent être composées de joueuses et/ou de joueurs sans restriction particulières (&gt;18 ans)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6 équipes de Bretagne maximum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10 équipes des clubs des autres régions de France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F0000"/>
                </a:solidFill>
              </a:rPr>
              <a:t>Engagement du 1</a:t>
            </a:r>
            <a:r>
              <a:rPr lang="fr-FR" sz="2400" b="1" baseline="30000" dirty="0">
                <a:solidFill>
                  <a:srgbClr val="FF0000"/>
                </a:solidFill>
              </a:rPr>
              <a:t>er</a:t>
            </a:r>
            <a:r>
              <a:rPr lang="fr-FR" sz="2400" b="1" dirty="0">
                <a:solidFill>
                  <a:srgbClr val="FF0000"/>
                </a:solidFill>
              </a:rPr>
              <a:t> janvier 2018 au 28 février 2018 auprès de </a:t>
            </a:r>
            <a:r>
              <a:rPr lang="fr-FR" sz="2400" b="1" dirty="0">
                <a:solidFill>
                  <a:srgbClr val="FF0000"/>
                </a:solidFill>
                <a:hlinkClick r:id="rId4"/>
              </a:rPr>
              <a:t>m.rouault@ffboules.fr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623</Words>
  <Application>Microsoft Office PowerPoint</Application>
  <PresentationFormat>Affichage à l'écran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</dc:creator>
  <cp:lastModifiedBy>Titus</cp:lastModifiedBy>
  <cp:revision>76</cp:revision>
  <dcterms:created xsi:type="dcterms:W3CDTF">2016-03-18T17:20:55Z</dcterms:created>
  <dcterms:modified xsi:type="dcterms:W3CDTF">2018-03-14T10:01:06Z</dcterms:modified>
</cp:coreProperties>
</file>